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043930" cy="1292662"/>
          </a:xfrm>
        </p:spPr>
        <p:txBody>
          <a:bodyPr/>
          <a:lstStyle/>
          <a:p>
            <a:r>
              <a:rPr lang="es-ES" sz="2800" dirty="0"/>
              <a:t>Regreso al futuro: Series temporales para todo el mundo sin salir de </a:t>
            </a:r>
            <a:r>
              <a:rPr lang="es-ES" sz="2800" dirty="0" err="1"/>
              <a:t>Power</a:t>
            </a:r>
            <a:r>
              <a:rPr lang="es-ES" sz="2800" dirty="0"/>
              <a:t> BI</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Pau Sempere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CTO @ </a:t>
            </a:r>
            <a:r>
              <a:rPr lang="es-ES" dirty="0" err="1"/>
              <a:t>EyePerformance</a:t>
            </a:r>
            <a:r>
              <a:rPr lang="es-ES" dirty="0"/>
              <a:t> | MVP AI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62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Lufga</vt:lpstr>
      <vt:lpstr>Arial</vt:lpstr>
      <vt:lpstr>Segoe UI</vt:lpstr>
      <vt:lpstr>Consolas</vt:lpstr>
      <vt:lpstr>White Template</vt:lpstr>
      <vt:lpstr>CorelDRAW</vt:lpstr>
      <vt:lpstr>Presentación de PowerPoint</vt:lpstr>
      <vt:lpstr>Regreso al futuro: Series temporales para todo el mundo sin salir de Power BI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2022-03-14T20:03:08Z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